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autoCompressPictures="0">
  <p:sldMasterIdLst>
    <p:sldMasterId id="2147483744" r:id="rId13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71" r:id="rId28"/>
    <p:sldId id="272" r:id="rId29"/>
    <p:sldId id="269" r:id="rId30"/>
    <p:sldId id="270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014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viewProps" Target="viewProps.xml"></Relationship><Relationship Id="rId33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6155" cy="135699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3615" cy="403923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223635"/>
            <a:ext cx="2329815" cy="365760"/>
          </a:xfrm>
        </p:spPr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065" y="6223635"/>
            <a:ext cx="4718685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9420" y="6223635"/>
            <a:ext cx="1706880" cy="36576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98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6223635"/>
            <a:ext cx="2329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065" y="6223635"/>
            <a:ext cx="4718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420" y="6223635"/>
            <a:ext cx="17062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12994715741.jpeg"></Relationship><Relationship Id="rId3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1674661638467.jpeg"></Relationship><Relationship Id="rId3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6446814841.jpeg"></Relationship><Relationship Id="rId3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666201518467.jpeg"></Relationship><Relationship Id="rId3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41958417341.jpe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144441768467.jpeg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13131715241.jpeg"></Relationship><Relationship Id="rId3" Type="http://schemas.openxmlformats.org/officeDocument/2006/relationships/image" Target="../media/fImage1335311538467.jpeg"></Relationship><Relationship Id="rId4" Type="http://schemas.openxmlformats.org/officeDocument/2006/relationships/image" Target="../media/fImage344101546334.jpeg"></Relationship><Relationship Id="rId5" Type="http://schemas.openxmlformats.org/officeDocument/2006/relationships/image" Target="../media/fImage3170381556500.jpeg"></Relationship><Relationship Id="rId6" Type="http://schemas.openxmlformats.org/officeDocument/2006/relationships/image" Target="../media/fImage1565701569169.jpeg"></Relationship><Relationship Id="rId7" Type="http://schemas.openxmlformats.org/officeDocument/2006/relationships/image" Target="../media/fImage1384821575724.jpeg"></Relationship><Relationship Id="rId8" Type="http://schemas.openxmlformats.org/officeDocument/2006/relationships/image" Target="../media/fImage1788961581478.jpeg"></Relationship><Relationship Id="rId9" Type="http://schemas.openxmlformats.org/officeDocument/2006/relationships/image" Target="../media/fImage668601599358.jpeg"></Relationship><Relationship Id="rId10" Type="http://schemas.openxmlformats.org/officeDocument/2006/relationships/image" Target="../media/fImage1096821606962.jpeg"></Relationship><Relationship Id="rId11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6581361624464.jpeg"></Relationship><Relationship Id="rId3" Type="http://schemas.openxmlformats.org/officeDocument/2006/relationships/image" Target="../media/fImage4468991635705.jpeg"></Relationship><Relationship Id="rId4" Type="http://schemas.openxmlformats.org/officeDocument/2006/relationships/image" Target="../media/fImage8189711648145.jpeg"></Relationship><Relationship Id="rId5" Type="http://schemas.openxmlformats.org/officeDocument/2006/relationships/image" Target="../media/fImage6970891653281.jpeg"></Relationship><Relationship Id="rId6" Type="http://schemas.openxmlformats.org/officeDocument/2006/relationships/image" Target="../media/fImage3359341666827.jpeg"></Relationship><Relationship Id="rId7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2.jpg"></Relationship><Relationship Id="rId2" Type="http://schemas.openxmlformats.org/officeDocument/2006/relationships/image" Target="../media/image1.jpg"></Relationship><Relationship Id="rId4" Type="http://schemas.openxmlformats.org/officeDocument/2006/relationships/image" Target="../media/image3.jpg"></Relationship><Relationship Id="rId5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5.jpg"></Relationship><Relationship Id="rId2" Type="http://schemas.openxmlformats.org/officeDocument/2006/relationships/image" Target="../media/image4.jpg"></Relationship><Relationship Id="rId4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7.jpg"></Relationship><Relationship Id="rId2" Type="http://schemas.openxmlformats.org/officeDocument/2006/relationships/image" Target="../media/image6.jpg"></Relationship><Relationship Id="rId4" Type="http://schemas.openxmlformats.org/officeDocument/2006/relationships/image" Target="../media/image8.jpg"></Relationship><Relationship Id="rId5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9369912941.jpeg"></Relationship><Relationship Id="rId3" Type="http://schemas.openxmlformats.org/officeDocument/2006/relationships/image" Target="../media/fImage807501308467.jpeg"></Relationship><Relationship Id="rId4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1377801396334.jpeg"></Relationship><Relationship Id="rId3" Type="http://schemas.openxmlformats.org/officeDocument/2006/relationships/image" Target="../media/fImage1538441406500.jpeg"></Relationship><Relationship Id="rId4" Type="http://schemas.openxmlformats.org/officeDocument/2006/relationships/image" Target="../media/fImage1538441419169.jpeg"></Relationship><Relationship Id="rId5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1460" y="2517140"/>
            <a:ext cx="8768080" cy="1388110"/>
          </a:xfrm>
        </p:spPr>
        <p:txBody>
          <a:bodyPr>
            <a:normAutofit/>
          </a:bodyPr>
          <a:lstStyle/>
          <a:p>
            <a:r>
              <a:rPr lang="en-US" altLang="ko-KR" sz="8000" dirty="0" err="1" smtClean="0">
                <a:latin typeface="Gabriola" panose="04040605051002020D02" pitchFamily="82" charset="0"/>
              </a:rPr>
              <a:t>Pulmuone</a:t>
            </a:r>
            <a:endParaRPr lang="ko-KR" altLang="en-US" sz="8000" dirty="0">
              <a:latin typeface="Gabriola" panose="04040605051002020D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43545" y="4134485"/>
            <a:ext cx="28625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김애리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092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>
            <p:ph type="title" idx="1"/>
          </p:nvPr>
        </p:nvSpPr>
        <p:spPr>
          <a:xfrm rot="0">
            <a:off x="-103505" y="464820"/>
            <a:ext cx="6199505" cy="135763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 설계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80605" y="240030"/>
            <a:ext cx="3312795" cy="63703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102235" y="525145"/>
            <a:ext cx="6199505" cy="135763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정보구조화_메인페이지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38695" y="386080"/>
            <a:ext cx="3771900" cy="60953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-103505" y="379095"/>
            <a:ext cx="6200140" cy="135826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정보구조화_컨텐츠페이지</a:t>
            </a:r>
            <a:endParaRPr lang="ko-KR" altLang="en-US" sz="4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80380" y="377190"/>
            <a:ext cx="6035675" cy="60528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-635" y="267335"/>
            <a:ext cx="6200140" cy="135826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정보구조화_상세페이지</a:t>
            </a:r>
            <a:endParaRPr lang="ko-KR" altLang="en-US" sz="4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9780" y="1509395"/>
            <a:ext cx="8933180" cy="49371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222250" y="241935"/>
            <a:ext cx="5350510" cy="135826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페이퍼 와이어프레임_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메인,상세페이지_모바일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 descr="C:/Users/User/AppData/Roaming/PolarisOffice/ETemp/16064_16527120/fImage4195841734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53100" y="325755"/>
            <a:ext cx="4688840" cy="62585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222250" y="241935"/>
            <a:ext cx="5350510" cy="135826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페이퍼 와이어프레임_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컨텐츠페이지_모바일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 descr="C:/Users/User/AppData/Roaming/PolarisOffice/ETemp/16064_16527120/fImage3144441768467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20"/>
          <a:stretch>
            <a:fillRect/>
          </a:stretch>
        </p:blipFill>
        <p:spPr>
          <a:xfrm rot="0">
            <a:off x="5641975" y="377190"/>
            <a:ext cx="5144135" cy="50673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3"/>
          </p:nvPr>
        </p:nvSpPr>
        <p:spPr>
          <a:xfrm rot="0">
            <a:off x="162560" y="403225"/>
            <a:ext cx="3723005" cy="7600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기초데이터 수집</a:t>
            </a:r>
            <a:endParaRPr lang="ko-KR" altLang="en-US" sz="4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5475" y="1577340"/>
            <a:ext cx="2872740" cy="1245870"/>
          </a:xfrm>
          <a:prstGeom prst="rect"/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34740" y="1577340"/>
            <a:ext cx="2614930" cy="1357630"/>
          </a:xfrm>
          <a:prstGeom prst="rect"/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95085" y="1576070"/>
            <a:ext cx="3278505" cy="1639570"/>
          </a:xfrm>
          <a:prstGeom prst="rect"/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98330" y="1800225"/>
            <a:ext cx="2392045" cy="1195070"/>
          </a:xfrm>
          <a:prstGeom prst="rect"/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35855" y="4346575"/>
            <a:ext cx="3345180" cy="2152015"/>
          </a:xfrm>
          <a:prstGeom prst="rect"/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44240" y="2992120"/>
            <a:ext cx="2454275" cy="1416685"/>
          </a:xfrm>
          <a:prstGeom prst="rect"/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8345" y="4465955"/>
            <a:ext cx="4140835" cy="1519555"/>
          </a:xfrm>
          <a:prstGeom prst="rect"/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1555" y="3215640"/>
            <a:ext cx="3930015" cy="1043305"/>
          </a:xfrm>
          <a:prstGeom prst="rect"/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2920" y="2846070"/>
            <a:ext cx="3046730" cy="14897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4"/>
          </p:nvPr>
        </p:nvSpPr>
        <p:spPr>
          <a:xfrm rot="0">
            <a:off x="162560" y="403225"/>
            <a:ext cx="3723005" cy="7600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기초데이터 수집</a:t>
            </a:r>
            <a:endParaRPr lang="ko-KR" altLang="en-US" sz="4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1805" y="1165860"/>
            <a:ext cx="3703320" cy="2469515"/>
          </a:xfrm>
          <a:prstGeom prst="rect"/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46745" y="3746500"/>
            <a:ext cx="3514725" cy="2811780"/>
          </a:xfrm>
          <a:prstGeom prst="rect"/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37050" y="3832225"/>
            <a:ext cx="3661410" cy="2443480"/>
          </a:xfrm>
          <a:prstGeom prst="rect"/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52185" y="471805"/>
            <a:ext cx="4698365" cy="3112135"/>
          </a:xfrm>
          <a:prstGeom prst="rect"/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3700" y="3831590"/>
            <a:ext cx="3781425" cy="25209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143000" y="133350"/>
            <a:ext cx="9876155" cy="13569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Contents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145540" y="1663700"/>
            <a:ext cx="9873615" cy="47059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cap="none" dirty="0" smtClean="0" b="0" strike="noStrike">
                <a:latin typeface="서울남산체 B" charset="0"/>
                <a:ea typeface="서울남산체 B" charset="0"/>
              </a:rPr>
              <a:t>리뉴얼 사이트 페이지</a:t>
            </a: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cap="none" dirty="0" smtClean="0" b="0" strike="noStrike">
                <a:latin typeface="서울남산체 B" charset="0"/>
                <a:ea typeface="서울남산체 B" charset="0"/>
              </a:rPr>
              <a:t>메인 페이지</a:t>
            </a: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cap="none" dirty="0" smtClean="0" b="0" strike="noStrike">
                <a:latin typeface="서울남산체 B" charset="0"/>
                <a:ea typeface="서울남산체 B" charset="0"/>
              </a:rPr>
              <a:t>컨텐츠 페이지</a:t>
            </a: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cap="none" dirty="0" smtClean="0" b="0" strike="noStrike">
                <a:latin typeface="서울남산체 B" charset="0"/>
                <a:ea typeface="서울남산체 B" charset="0"/>
              </a:rPr>
              <a:t>상세페이지</a:t>
            </a: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cap="none" dirty="0" smtClean="0" b="0" strike="noStrike">
                <a:latin typeface="서울남산체 B" charset="0"/>
                <a:ea typeface="서울남산체 B" charset="0"/>
              </a:rPr>
              <a:t>주제 선정 이유</a:t>
            </a: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cap="none" dirty="0" smtClean="0" b="0" strike="noStrike">
                <a:latin typeface="서울남산체 B" charset="0"/>
                <a:ea typeface="서울남산체 B" charset="0"/>
              </a:rPr>
              <a:t>사이트 제작 목표</a:t>
            </a: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cap="none" dirty="0" smtClean="0" b="0" strike="noStrike">
                <a:latin typeface="서울남산체 B" charset="0"/>
                <a:ea typeface="서울남산체 B" charset="0"/>
              </a:rPr>
              <a:t>경쟁 사이트 비교/분석</a:t>
            </a: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cap="none" dirty="0" smtClean="0" b="0" strike="noStrike">
              <a:latin typeface="빙그레체" charset="0"/>
              <a:ea typeface="빙그레체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07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735" y="185420"/>
            <a:ext cx="9875520" cy="1356360"/>
          </a:xfrm>
        </p:spPr>
        <p:txBody>
          <a:bodyPr/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 페이지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65" y="3420745"/>
            <a:ext cx="4158615" cy="306451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665" y="544830"/>
            <a:ext cx="5172710" cy="3471545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35" y="1901190"/>
            <a:ext cx="6206490" cy="3509010"/>
          </a:xfr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332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735" y="185420"/>
            <a:ext cx="9876155" cy="1356995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나눔스퀘어라운드 Bold" charset="0"/>
                <a:ea typeface="나눔스퀘어라운드 Bold" charset="0"/>
              </a:rPr>
              <a:t>서브 페이지</a:t>
            </a:r>
            <a:endParaRPr lang="ko-KR" altLang="en-US" sz="4400" cap="none" dirty="0" smtClean="0" b="0" strike="noStrike">
              <a:latin typeface="나눔스퀘어라운드 Bold" charset="0"/>
              <a:ea typeface="나눔스퀘어라운드 Bold" charset="0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55" y="1414780"/>
            <a:ext cx="4815840" cy="2564130"/>
          </a:xfr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80" y="3098800"/>
            <a:ext cx="6729095" cy="308737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803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735" y="185420"/>
            <a:ext cx="9876155" cy="1356995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나눔스퀘어라운드 Bold" charset="0"/>
                <a:ea typeface="나눔스퀘어라운드 Bold" charset="0"/>
              </a:rPr>
              <a:t>콘텐츠 페이지</a:t>
            </a:r>
            <a:endParaRPr lang="ko-KR" altLang="en-US" sz="4400" cap="none" dirty="0" smtClean="0" b="0" strike="noStrike">
              <a:latin typeface="나눔스퀘어라운드 Bold" charset="0"/>
              <a:ea typeface="나눔스퀘어라운드 Bold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25" y="2933700"/>
            <a:ext cx="5086350" cy="3519805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290" y="527685"/>
            <a:ext cx="4528185" cy="222123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" y="1360170"/>
            <a:ext cx="6333490" cy="4347845"/>
          </a:xfr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008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037590" y="250190"/>
            <a:ext cx="9876155" cy="13569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주제 선정 이유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037590" y="1717040"/>
            <a:ext cx="9873615" cy="47059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cap="none" dirty="0" smtClean="0" b="0" strike="noStrike">
                <a:latin typeface="서울남산체 B" charset="0"/>
                <a:ea typeface="서울남산체 B" charset="0"/>
              </a:rPr>
              <a:t>다양한 품목을 취급하는 브랜드여서 깔끔하게 구성하기 좋은 표본이 될 것 같았다.</a:t>
            </a: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cap="none" dirty="0" smtClean="0" b="0" strike="noStrike">
              <a:latin typeface="빙그레체" charset="0"/>
              <a:ea typeface="빙그레체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cap="none" dirty="0" smtClean="0" b="0" strike="noStrike">
              <a:latin typeface="빙그레체" charset="0"/>
              <a:ea typeface="빙그레체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330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037590" y="250190"/>
            <a:ext cx="9876155" cy="1356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사이트 제작 목표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75030" y="1605280"/>
            <a:ext cx="9873615" cy="4705985"/>
          </a:xfrm>
          <a:prstGeom prst="rect"/>
        </p:spPr>
        <p:txBody>
          <a:bodyPr wrap="square" lIns="91440" tIns="45720" rIns="91440" bIns="45720" vert="horz" anchor="t">
            <a:normAutofit fontScale="55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4000" cap="none" dirty="0" smtClean="0" b="0" strike="noStrike">
                <a:latin typeface="서울남산체 B" charset="0"/>
                <a:ea typeface="서울남산체 B" charset="0"/>
              </a:rPr>
              <a:t>메인 페이지에 나열되어 있는 카테고리 섹션을 지루하지 않게 배치, 포지셔닝</a:t>
            </a:r>
            <a:endParaRPr lang="ko-KR" altLang="en-US" sz="40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40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4000" cap="none" dirty="0" smtClean="0" b="0" strike="noStrike">
                <a:latin typeface="서울남산체 B" charset="0"/>
                <a:ea typeface="서울남산체 B" charset="0"/>
              </a:rPr>
              <a:t>메인 페이지의 스와이프 배경색을 메인색상과 차별화를 두어 구분하여 볼 수 있게 변경</a:t>
            </a:r>
            <a:endParaRPr lang="ko-KR" altLang="en-US" sz="40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40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4000" cap="none" dirty="0" smtClean="0" b="0" strike="noStrike">
                <a:latin typeface="서울남산체 B" charset="0"/>
                <a:ea typeface="서울남산체 B" charset="0"/>
              </a:rPr>
              <a:t>보다 편한 쇼핑을 할 수 있도록 이벤트 배너 등이 표시되는 사이드바와 	              스크롤 시 담기, 구매 버튼등이 화면에 고정되게 하는 레이아웃을 추가</a:t>
            </a:r>
            <a:endParaRPr lang="ko-KR" altLang="en-US" sz="40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cap="none" dirty="0" smtClean="0" b="0" strike="noStrike">
              <a:latin typeface="빙그레체" charset="0"/>
              <a:ea typeface="빙그레체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cap="none" dirty="0" smtClean="0" b="0" strike="noStrike">
              <a:latin typeface="빙그레체" charset="0"/>
              <a:ea typeface="빙그레체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0" flipV="1">
            <a:off x="756285" y="1396365"/>
            <a:ext cx="10440670" cy="635"/>
          </a:xfrm>
          <a:prstGeom prst="line"/>
          <a:ln w="28575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037590" y="250190"/>
            <a:ext cx="9876155" cy="1356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경쟁사 비교/분석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11810" y="1834515"/>
            <a:ext cx="3215005" cy="4039235"/>
          </a:xfrm>
          <a:prstGeom prst="rect"/>
          <a:noFill/>
          <a:effectLst>
            <a:outerShdw sx="102000" sy="102000" blurRad="63500" dist="0" dir="0" rotWithShape="0" algn="ctr">
              <a:srgbClr val="000000">
                <a:alpha val="40000"/>
              </a:srgbClr>
            </a:outerShdw>
          </a:effectLst>
        </p:spPr>
      </p:pic>
      <p:cxnSp>
        <p:nvCxnSpPr>
          <p:cNvPr id="5" name="직선 연결선 4"/>
          <p:cNvCxnSpPr/>
          <p:nvPr/>
        </p:nvCxnSpPr>
        <p:spPr>
          <a:xfrm rot="0" flipV="1">
            <a:off x="756285" y="1396365"/>
            <a:ext cx="10440670" cy="635"/>
          </a:xfrm>
          <a:prstGeom prst="line"/>
          <a:ln w="28575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08425" y="1835150"/>
            <a:ext cx="3267075" cy="4038600"/>
          </a:xfrm>
          <a:prstGeom prst="rect"/>
          <a:noFill/>
          <a:effectLst>
            <a:outerShdw sx="102000" sy="102000" blurRad="63500" dist="0" dir="0" rotWithShape="0" algn="ctr">
              <a:srgbClr val="000000">
                <a:alpha val="40000"/>
              </a:srgbClr>
            </a:outerShdw>
          </a:effectLst>
        </p:spPr>
      </p:pic>
      <p:sp>
        <p:nvSpPr>
          <p:cNvPr id="7" name="내용 개체 틀 6"/>
          <p:cNvSpPr txBox="1">
            <a:spLocks/>
          </p:cNvSpPr>
          <p:nvPr>
            <p:ph type="obj" idx="2"/>
          </p:nvPr>
        </p:nvSpPr>
        <p:spPr>
          <a:xfrm rot="0">
            <a:off x="7518400" y="2505710"/>
            <a:ext cx="3693160" cy="4490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서울남산체 B" charset="0"/>
                <a:ea typeface="서울남산체 B" charset="0"/>
              </a:rPr>
              <a:t>메인페이지에 카테고리들이 나열되어있지만 흥미를 유발하는 텍스트와 컬러감을 추가한 이미지들의 나열로 지루하지 않음.</a:t>
            </a:r>
            <a:endParaRPr lang="ko-KR" altLang="en-US" sz="20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0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cap="none" dirty="0" smtClean="0" b="0" strike="noStrike">
              <a:latin typeface="빙그레체" charset="0"/>
              <a:ea typeface="빙그레체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cap="none" dirty="0" smtClean="0" b="0" strike="noStrike">
              <a:latin typeface="빙그레체" charset="0"/>
              <a:ea typeface="빙그레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037590" y="250190"/>
            <a:ext cx="9876155" cy="1356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경쟁사 비교/분석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50545" y="1602740"/>
            <a:ext cx="3529965" cy="3575685"/>
          </a:xfrm>
          <a:prstGeom prst="rect"/>
          <a:noFill/>
          <a:effectLst>
            <a:outerShdw sx="102000" sy="102000" blurRad="63500" dist="0" dir="0" rotWithShape="0" algn="ctr">
              <a:srgbClr val="000000">
                <a:alpha val="40000"/>
              </a:srgbClr>
            </a:outerShdw>
          </a:effectLst>
        </p:spPr>
      </p:pic>
      <p:cxnSp>
        <p:nvCxnSpPr>
          <p:cNvPr id="5" name="직선 연결선 4"/>
          <p:cNvCxnSpPr/>
          <p:nvPr/>
        </p:nvCxnSpPr>
        <p:spPr>
          <a:xfrm rot="0" flipV="1">
            <a:off x="756285" y="1396365"/>
            <a:ext cx="10440670" cy="635"/>
          </a:xfrm>
          <a:prstGeom prst="line"/>
          <a:ln w="28575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/>
          <p:cNvSpPr txBox="1">
            <a:spLocks/>
          </p:cNvSpPr>
          <p:nvPr>
            <p:ph type="obj" idx="2"/>
          </p:nvPr>
        </p:nvSpPr>
        <p:spPr>
          <a:xfrm rot="0">
            <a:off x="7295515" y="1605280"/>
            <a:ext cx="3693160" cy="4490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서울남산체 B" charset="0"/>
                <a:ea typeface="서울남산체 B" charset="0"/>
              </a:rPr>
              <a:t>사이드바에 캠페인과 상품구매에 도움을 주는 컨텐츠를 고정시켜두어 홍보와 구매의 편리함을 준다.</a:t>
            </a:r>
            <a:endParaRPr lang="ko-KR" altLang="en-US" sz="20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서울남산체 B" charset="0"/>
                <a:ea typeface="서울남산체 B" charset="0"/>
              </a:rPr>
              <a:t>각 브랜드별로 대표하는 배너를 삽입하여 상표성을 쉽고 재밌게 알릴 수 있게 했다. </a:t>
            </a: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cap="none" dirty="0" smtClean="0" b="0" strike="noStrike">
              <a:latin typeface="빙그레체" charset="0"/>
              <a:ea typeface="빙그레체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cap="none" dirty="0" smtClean="0" b="0" strike="noStrike">
              <a:latin typeface="빙그레체" charset="0"/>
              <a:ea typeface="빙그레체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00045" y="3850005"/>
            <a:ext cx="3246755" cy="2451735"/>
          </a:xfrm>
          <a:prstGeom prst="rect"/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69260" y="3309620"/>
            <a:ext cx="4154805" cy="3138170"/>
          </a:xfrm>
          <a:prstGeom prst="rect"/>
          <a:noFill/>
          <a:effectLst>
            <a:outerShdw sx="102000" sy="102000" blurRad="63500" dist="0" dir="0" rotWithShape="0" algn="ctr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17</Pages>
  <Paragraphs>16</Paragraphs>
  <Words>39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user</dc:creator>
  <cp:lastModifiedBy>김 애리</cp:lastModifiedBy>
  <dc:title>PowerPoint 프레젠테이션</dc:title>
  <dcterms:modified xsi:type="dcterms:W3CDTF">2021-12-01T07:54:56Z</dcterms:modified>
</cp:coreProperties>
</file>